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71" r:id="rId15"/>
    <p:sldId id="265" r:id="rId16"/>
    <p:sldId id="274" r:id="rId17"/>
    <p:sldId id="263" r:id="rId18"/>
    <p:sldId id="261" r:id="rId19"/>
    <p:sldId id="277" r:id="rId20"/>
    <p:sldId id="266" r:id="rId21"/>
    <p:sldId id="267" r:id="rId22"/>
    <p:sldId id="283" r:id="rId23"/>
    <p:sldId id="268" r:id="rId24"/>
  </p:sldIdLst>
  <p:sldSz cx="12192000" cy="6858000"/>
  <p:notesSz cx="6858000" cy="9144000"/>
  <p:embeddedFontLst>
    <p:embeddedFont>
      <p:font typeface="HelveticaNeueLT Std Med" panose="020B0604020202020204" pitchFamily="34" charset="0"/>
      <p:regular r:id="rId25"/>
      <p:bold r:id="rId26"/>
      <p:italic r:id="rId27"/>
      <p:boldItalic r:id="rId28"/>
    </p:embeddedFont>
    <p:embeddedFont>
      <p:font typeface="Rix고딕 B" panose="02020603020101020101" pitchFamily="18" charset="-127"/>
      <p:regular r:id="rId29"/>
    </p:embeddedFont>
    <p:embeddedFont>
      <p:font typeface="Rix헤드 B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352"/>
    <a:srgbClr val="83C785"/>
    <a:srgbClr val="0A9051"/>
    <a:srgbClr val="57A597"/>
    <a:srgbClr val="58BF97"/>
    <a:srgbClr val="38B97F"/>
    <a:srgbClr val="CF6B73"/>
    <a:srgbClr val="167764"/>
    <a:srgbClr val="50795E"/>
    <a:srgbClr val="3F5A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9144D9-B0DC-4CA1-A2B9-0FA79D6EB9AA}"/>
              </a:ext>
            </a:extLst>
          </p:cNvPr>
          <p:cNvGrpSpPr/>
          <p:nvPr/>
        </p:nvGrpSpPr>
        <p:grpSpPr>
          <a:xfrm>
            <a:off x="5999732" y="1188384"/>
            <a:ext cx="2777924" cy="5109882"/>
            <a:chOff x="9654686" y="874059"/>
            <a:chExt cx="2777924" cy="510988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8A34A17-BD38-43C8-938B-556604F095D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2DAF40C-4267-4D46-84D0-4726CC02A96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9CCCC">
                  <a:alpha val="5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5F8A09-6133-431C-8699-99ED36B1F414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CF6B73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B696B70-AA33-491A-9BAA-4253A24B0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B0DB21-206F-4E37-9F35-FCB3FF4394FA}"/>
              </a:ext>
            </a:extLst>
          </p:cNvPr>
          <p:cNvSpPr/>
          <p:nvPr/>
        </p:nvSpPr>
        <p:spPr>
          <a:xfrm>
            <a:off x="4945849" y="687233"/>
            <a:ext cx="2777924" cy="5109882"/>
          </a:xfrm>
          <a:prstGeom prst="rect">
            <a:avLst/>
          </a:prstGeom>
          <a:solidFill>
            <a:srgbClr val="73323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42" y="2045071"/>
            <a:ext cx="1385395" cy="10728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FA22CE1-3557-44F5-A977-2AE52AC0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60" y="3835595"/>
            <a:ext cx="2068161" cy="3378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945849" y="3086698"/>
            <a:ext cx="2687552" cy="461665"/>
            <a:chOff x="4751633" y="1038911"/>
            <a:chExt cx="2687552" cy="4616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38911"/>
              <a:ext cx="26875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E6D7B9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400" dirty="0">
                <a:solidFill>
                  <a:srgbClr val="E6D7B9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889988" y="1209935"/>
              <a:ext cx="107796" cy="170791"/>
            </a:xfrm>
            <a:prstGeom prst="triangle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94675" y="756983"/>
            <a:ext cx="3148702" cy="5162749"/>
            <a:chOff x="1372355" y="1014114"/>
            <a:chExt cx="3148702" cy="5162749"/>
          </a:xfrm>
        </p:grpSpPr>
        <p:grpSp>
          <p:nvGrpSpPr>
            <p:cNvPr id="10" name="그룹 9"/>
            <p:cNvGrpSpPr/>
            <p:nvPr/>
          </p:nvGrpSpPr>
          <p:grpSpPr>
            <a:xfrm>
              <a:off x="1372355" y="1014114"/>
              <a:ext cx="3148702" cy="5162749"/>
              <a:chOff x="4521057" y="1014115"/>
              <a:chExt cx="3148702" cy="5162749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66B2453-D5AF-4822-9930-BD3C8DAA65D2}"/>
                  </a:ext>
                </a:extLst>
              </p:cNvPr>
              <p:cNvSpPr/>
              <p:nvPr/>
            </p:nvSpPr>
            <p:spPr>
              <a:xfrm>
                <a:off x="4521057" y="1014115"/>
                <a:ext cx="3148702" cy="5162749"/>
              </a:xfrm>
              <a:prstGeom prst="rect">
                <a:avLst/>
              </a:prstGeom>
              <a:solidFill>
                <a:srgbClr val="FAF8F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6AEC59-B0B8-4A95-9B65-3111CEDECD8C}"/>
                  </a:ext>
                </a:extLst>
              </p:cNvPr>
              <p:cNvSpPr/>
              <p:nvPr/>
            </p:nvSpPr>
            <p:spPr>
              <a:xfrm>
                <a:off x="4521057" y="1014116"/>
                <a:ext cx="3148702" cy="435568"/>
              </a:xfrm>
              <a:prstGeom prst="rect">
                <a:avLst/>
              </a:prstGeom>
              <a:solidFill>
                <a:srgbClr val="7332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E00FBFB-47FA-4DCA-94AE-D0082527D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3580" y="3030311"/>
                <a:ext cx="1044838" cy="79737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3D368E-A613-4233-9021-E25CDF75577F}"/>
                  </a:ext>
                </a:extLst>
              </p:cNvPr>
              <p:cNvSpPr txBox="1"/>
              <p:nvPr/>
            </p:nvSpPr>
            <p:spPr>
              <a:xfrm>
                <a:off x="4521057" y="3988563"/>
                <a:ext cx="3148702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733232"/>
                    </a:solidFill>
                    <a:latin typeface="Rix헤드 B" panose="02020603020101020101" pitchFamily="18" charset="-127"/>
                    <a:ea typeface="Rix헤드 B" panose="02020603020101020101" pitchFamily="18" charset="-127"/>
                  </a:rPr>
                  <a:t>제품명이 나오는 부분을 찍어주세요</a:t>
                </a:r>
                <a:r>
                  <a:rPr lang="en-US" altLang="ko-KR" sz="1300" dirty="0">
                    <a:solidFill>
                      <a:srgbClr val="733232"/>
                    </a:solidFill>
                    <a:latin typeface="Rix헤드 B" panose="02020603020101020101" pitchFamily="18" charset="-127"/>
                    <a:ea typeface="Rix헤드 B" panose="02020603020101020101" pitchFamily="18" charset="-127"/>
                  </a:rPr>
                  <a:t>.</a:t>
                </a:r>
                <a:endPara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659C4C-552C-45F9-B7BF-CFA08A0ED1A5}"/>
                  </a:ext>
                </a:extLst>
              </p:cNvPr>
              <p:cNvSpPr txBox="1"/>
              <p:nvPr/>
            </p:nvSpPr>
            <p:spPr>
              <a:xfrm>
                <a:off x="4521057" y="1072828"/>
                <a:ext cx="314870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Rix헤드 B" panose="02020603020101020101" pitchFamily="18" charset="-127"/>
                    <a:ea typeface="Rix헤드 B" panose="02020603020101020101" pitchFamily="18" charset="-127"/>
                  </a:rPr>
                  <a:t>당신의 화장대를 분석해드립니다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Rix헤드 B" panose="02020603020101020101" pitchFamily="18" charset="-127"/>
                    <a:ea typeface="Rix헤드 B" panose="02020603020101020101" pitchFamily="18" charset="-127"/>
                  </a:rPr>
                  <a:t>.</a:t>
                </a:r>
                <a:endParaRPr lang="ko-KR" altLang="en-US" sz="1600" dirty="0">
                  <a:solidFill>
                    <a:schemeClr val="bg1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endParaRPr>
              </a:p>
            </p:txBody>
          </p:sp>
          <p:sp>
            <p:nvSpPr>
              <p:cNvPr id="18" name="사각형: 둥근 모서리 1">
                <a:extLst>
                  <a:ext uri="{FF2B5EF4-FFF2-40B4-BE49-F238E27FC236}">
                    <a16:creationId xmlns:a16="http://schemas.microsoft.com/office/drawing/2014/main" id="{6E7638D7-C66D-4B12-AAD7-AB0476833079}"/>
                  </a:ext>
                </a:extLst>
              </p:cNvPr>
              <p:cNvSpPr/>
              <p:nvPr/>
            </p:nvSpPr>
            <p:spPr>
              <a:xfrm>
                <a:off x="4777946" y="5505223"/>
                <a:ext cx="2158313" cy="362610"/>
              </a:xfrm>
              <a:prstGeom prst="roundRect">
                <a:avLst>
                  <a:gd name="adj" fmla="val 30298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C4D2E9E-DD25-467F-83CB-83E28A0A1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8608" y="5534781"/>
                <a:ext cx="308801" cy="301133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1735418" y="547330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solidFill>
                <a:srgbClr val="73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1BFD46-1786-4734-B495-9D946E6F5AD4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AF8F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6D6B1-3EA4-4DCA-81C5-5893CDA058C7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73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CF169-3E05-4A08-9F5A-5852BBCB0CF0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F8F4"/>
                </a:solidFill>
                <a:latin typeface="HelveticaNeueLT Std Med" panose="020B0604020202020204" pitchFamily="34" charset="0"/>
                <a:ea typeface="-윤고딕360" panose="02030504000101010101" pitchFamily="18" charset="-127"/>
              </a:rPr>
              <a:t>CAMERA</a:t>
            </a:r>
            <a:endParaRPr lang="ko-KR" altLang="en-US" dirty="0">
              <a:solidFill>
                <a:srgbClr val="FAF8F4"/>
              </a:solidFill>
              <a:latin typeface="HelveticaNeueLT Std Med" panose="020B0604020202020204" pitchFamily="34" charset="0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9812A4-7BEB-4C34-8758-9520EAAD8D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09" y="1067928"/>
            <a:ext cx="283682" cy="327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39639-1405-425F-AD20-7EED197A11D9}"/>
              </a:ext>
            </a:extLst>
          </p:cNvPr>
          <p:cNvSpPr txBox="1"/>
          <p:nvPr/>
        </p:nvSpPr>
        <p:spPr>
          <a:xfrm>
            <a:off x="167951" y="139959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0954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AF8F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73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67928"/>
            <a:ext cx="283682" cy="3279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33232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C887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0814"/>
              <a:ext cx="283682" cy="3279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133"/>
              <a:ext cx="283682" cy="31590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68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437750" y="875896"/>
            <a:ext cx="3148703" cy="5162749"/>
            <a:chOff x="993510" y="990196"/>
            <a:chExt cx="3148703" cy="51627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35BDDDA-2FFE-41BD-84E5-650A366D8962}"/>
                </a:ext>
              </a:extLst>
            </p:cNvPr>
            <p:cNvSpPr/>
            <p:nvPr/>
          </p:nvSpPr>
          <p:spPr>
            <a:xfrm>
              <a:off x="993511" y="990196"/>
              <a:ext cx="3148702" cy="5162749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993510" y="5624603"/>
              <a:ext cx="3148702" cy="528342"/>
            </a:xfrm>
            <a:prstGeom prst="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05884" y="1045769"/>
              <a:ext cx="2936550" cy="4999343"/>
              <a:chOff x="1105884" y="1045769"/>
              <a:chExt cx="2936550" cy="4999343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3293CA48-3F73-46E3-B24D-4FB3B5D9C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884" y="1116075"/>
                <a:ext cx="240890" cy="221399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6F70871-10F5-46D5-99ED-FC9F6D87C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1871" y="1076548"/>
                <a:ext cx="366865" cy="279976"/>
              </a:xfrm>
              <a:prstGeom prst="rect">
                <a:avLst/>
              </a:prstGeom>
            </p:spPr>
          </p:pic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48A8084-C316-48F9-A834-16A3B1C36AA1}"/>
                  </a:ext>
                </a:extLst>
              </p:cNvPr>
              <p:cNvSpPr/>
              <p:nvPr/>
            </p:nvSpPr>
            <p:spPr>
              <a:xfrm>
                <a:off x="1489539" y="2647652"/>
                <a:ext cx="2169676" cy="216967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733232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rgbClr val="733232"/>
                    </a:solidFill>
                    <a:latin typeface="HelveticaNeueLT Std Med" panose="020B0604020202020204" pitchFamily="34" charset="0"/>
                  </a:rPr>
                  <a:t>SKINCARE</a:t>
                </a:r>
                <a:endParaRPr lang="ko-KR" altLang="en-US" sz="1600" dirty="0">
                  <a:solidFill>
                    <a:srgbClr val="733232"/>
                  </a:solidFill>
                  <a:latin typeface="HelveticaNeueLT Std Med" panose="020B0604020202020204" pitchFamily="34" charset="0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7873" y="5749583"/>
                <a:ext cx="273358" cy="271610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0869" y="5764070"/>
                <a:ext cx="255006" cy="281042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7137" y="5710633"/>
                <a:ext cx="300241" cy="334479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1720" y="5749279"/>
                <a:ext cx="269479" cy="27221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C7AA43-DB7E-4609-B6B8-78AE4FF77411}"/>
                  </a:ext>
                </a:extLst>
              </p:cNvPr>
              <p:cNvSpPr txBox="1"/>
              <p:nvPr/>
            </p:nvSpPr>
            <p:spPr>
              <a:xfrm>
                <a:off x="1449247" y="1946669"/>
                <a:ext cx="2237228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733232"/>
                    </a:solidFill>
                    <a:latin typeface="Rix헤드 B" panose="02020603020101020101" pitchFamily="18" charset="-127"/>
                    <a:ea typeface="Rix헤드 B" panose="02020603020101020101" pitchFamily="18" charset="-127"/>
                  </a:rPr>
                  <a:t>추천 아이템 </a:t>
                </a: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1414F6DA-D717-4E6C-9426-BEA479F5B836}"/>
                  </a:ext>
                </a:extLst>
              </p:cNvPr>
              <p:cNvGrpSpPr/>
              <p:nvPr/>
            </p:nvGrpSpPr>
            <p:grpSpPr>
              <a:xfrm>
                <a:off x="1224087" y="1045769"/>
                <a:ext cx="2687552" cy="400110"/>
                <a:chOff x="4751633" y="1069688"/>
                <a:chExt cx="2687552" cy="400110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03BDCF8-1133-4459-AE36-2DB96E8ACC93}"/>
                    </a:ext>
                  </a:extLst>
                </p:cNvPr>
                <p:cNvSpPr txBox="1"/>
                <p:nvPr/>
              </p:nvSpPr>
              <p:spPr>
                <a:xfrm>
                  <a:off x="4751633" y="1069688"/>
                  <a:ext cx="2687552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000" dirty="0">
                      <a:solidFill>
                        <a:srgbClr val="733232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000" dirty="0">
                    <a:solidFill>
                      <a:srgbClr val="733232"/>
                    </a:solidFill>
                    <a:latin typeface="HelveticaNeueLT Std Med" panose="020B0604020202020204" pitchFamily="34" charset="0"/>
                  </a:endParaRPr>
                </a:p>
              </p:txBody>
            </p:sp>
            <p:sp>
              <p:nvSpPr>
                <p:cNvPr id="67" name="이등변 삼각형 66">
                  <a:extLst>
                    <a:ext uri="{FF2B5EF4-FFF2-40B4-BE49-F238E27FC236}">
                      <a16:creationId xmlns:a16="http://schemas.microsoft.com/office/drawing/2014/main" id="{1140B4F5-7A19-429D-9234-B8820103DEF4}"/>
                    </a:ext>
                  </a:extLst>
                </p:cNvPr>
                <p:cNvSpPr/>
                <p:nvPr/>
              </p:nvSpPr>
              <p:spPr>
                <a:xfrm>
                  <a:off x="5912848" y="1202315"/>
                  <a:ext cx="107796" cy="170791"/>
                </a:xfrm>
                <a:prstGeom prst="triangle">
                  <a:avLst/>
                </a:prstGeom>
                <a:solidFill>
                  <a:srgbClr val="F1F1F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36392D8-E820-47E8-8FAE-9D67F7FA287D}"/>
                  </a:ext>
                </a:extLst>
              </p:cNvPr>
              <p:cNvGrpSpPr/>
              <p:nvPr/>
            </p:nvGrpSpPr>
            <p:grpSpPr>
              <a:xfrm>
                <a:off x="1117834" y="3547652"/>
                <a:ext cx="2924600" cy="340128"/>
                <a:chOff x="8257377" y="3571571"/>
                <a:chExt cx="2924600" cy="340128"/>
              </a:xfrm>
            </p:grpSpPr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C6273024-3BFA-49A6-B27E-A26D08A50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917905" y="3571571"/>
                  <a:ext cx="264072" cy="339187"/>
                </a:xfrm>
                <a:prstGeom prst="rect">
                  <a:avLst/>
                </a:prstGeom>
              </p:spPr>
            </p:pic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86BBA65D-69C5-4C22-8ECD-B72E3AC4EA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7377" y="3571571"/>
                  <a:ext cx="264805" cy="34012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</p:spTree>
    <p:extLst>
      <p:ext uri="{BB962C8B-B14F-4D97-AF65-F5344CB8AC3E}">
        <p14:creationId xmlns:p14="http://schemas.microsoft.com/office/powerpoint/2010/main" val="1046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6" y="1014115"/>
            <a:ext cx="3148703" cy="5162749"/>
            <a:chOff x="4521056" y="1014115"/>
            <a:chExt cx="3148703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B45D996-1612-4C0A-9D87-0CC2E8D99817}"/>
                </a:ext>
              </a:extLst>
            </p:cNvPr>
            <p:cNvSpPr/>
            <p:nvPr/>
          </p:nvSpPr>
          <p:spPr>
            <a:xfrm>
              <a:off x="4521056" y="5648522"/>
              <a:ext cx="3148702" cy="528342"/>
            </a:xfrm>
            <a:prstGeom prst="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EA9A7A-C553-420B-BD2F-7F2108D2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83" y="5794504"/>
              <a:ext cx="270000" cy="27274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593EB20-89DD-4F12-B0AB-3543FBE2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437" y="5775893"/>
              <a:ext cx="248253" cy="2736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A6D1E0-BBA9-459B-BECD-EA00CBF75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887" y="5775893"/>
              <a:ext cx="263578" cy="2736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CD4B75F-B67A-4139-A5C5-2865F3CD3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470" y="5768316"/>
              <a:ext cx="275361" cy="2736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00DE52B-5DC5-4A7D-BD14-D9D0D8597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167" y="5745293"/>
              <a:ext cx="271933" cy="334800"/>
            </a:xfrm>
            <a:prstGeom prst="rect">
              <a:avLst/>
            </a:prstGeom>
          </p:spPr>
        </p:pic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733232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733232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733232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733232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733232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197771" y="803238"/>
            <a:ext cx="3199059" cy="5162749"/>
            <a:chOff x="3316131" y="841338"/>
            <a:chExt cx="3199059" cy="51627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2102CC-EA43-4816-8535-80FB29CE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387" y="4651969"/>
              <a:ext cx="539039" cy="5543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20385B-EE1D-460F-9EA6-2475C245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842" y="4651969"/>
              <a:ext cx="539039" cy="55435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EA4A4B-59FB-4C01-9339-BD7477B17A61}"/>
                </a:ext>
              </a:extLst>
            </p:cNvPr>
            <p:cNvSpPr/>
            <p:nvPr/>
          </p:nvSpPr>
          <p:spPr>
            <a:xfrm>
              <a:off x="3316131" y="841338"/>
              <a:ext cx="3148702" cy="5162749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2EFE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C7EC74-592D-422C-A2D0-92857A23FAC6}"/>
                </a:ext>
              </a:extLst>
            </p:cNvPr>
            <p:cNvSpPr txBox="1"/>
            <p:nvPr/>
          </p:nvSpPr>
          <p:spPr>
            <a:xfrm>
              <a:off x="3316131" y="885900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뚜뚠뚜뚠 선크림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FF8924-450D-425A-B2C6-945DD68B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067" y="908566"/>
              <a:ext cx="252249" cy="324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44D536-0AAC-456E-9518-5CCD2E8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82" y="1494954"/>
              <a:ext cx="2438400" cy="2438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72D0BF-0C41-4220-B885-E4FDFD2E7BC1}"/>
                </a:ext>
              </a:extLst>
            </p:cNvPr>
            <p:cNvSpPr txBox="1"/>
            <p:nvPr/>
          </p:nvSpPr>
          <p:spPr>
            <a:xfrm>
              <a:off x="4178837" y="3933354"/>
              <a:ext cx="1446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니</a:t>
              </a:r>
              <a:r>
                <a:rPr lang="ko-KR" altLang="en-US" sz="14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회사 내 회사</a:t>
              </a:r>
            </a:p>
          </p:txBody>
        </p:sp>
        <p:sp>
          <p:nvSpPr>
            <p:cNvPr id="36" name="사각형: 둥근 모서리 13">
              <a:extLst>
                <a:ext uri="{FF2B5EF4-FFF2-40B4-BE49-F238E27FC236}">
                  <a16:creationId xmlns:a16="http://schemas.microsoft.com/office/drawing/2014/main" id="{4DD351CD-B309-4848-8B83-400D04E20173}"/>
                </a:ext>
              </a:extLst>
            </p:cNvPr>
            <p:cNvSpPr/>
            <p:nvPr/>
          </p:nvSpPr>
          <p:spPr>
            <a:xfrm>
              <a:off x="3536191" y="5375681"/>
              <a:ext cx="1301028" cy="487670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37" name="사각형: 둥근 모서리 14">
              <a:extLst>
                <a:ext uri="{FF2B5EF4-FFF2-40B4-BE49-F238E27FC236}">
                  <a16:creationId xmlns:a16="http://schemas.microsoft.com/office/drawing/2014/main" id="{1C4BFDC2-8E3A-4576-A7CA-27E50A935A74}"/>
                </a:ext>
              </a:extLst>
            </p:cNvPr>
            <p:cNvSpPr/>
            <p:nvPr/>
          </p:nvSpPr>
          <p:spPr>
            <a:xfrm>
              <a:off x="4940839" y="5375681"/>
              <a:ext cx="1301028" cy="487670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4A0A3-5C2A-40BA-84A2-88502597D1EB}"/>
                </a:ext>
              </a:extLst>
            </p:cNvPr>
            <p:cNvSpPr txBox="1"/>
            <p:nvPr/>
          </p:nvSpPr>
          <p:spPr>
            <a:xfrm>
              <a:off x="3366488" y="4265408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733232"/>
                  </a:solidFill>
                  <a:latin typeface="-윤고딕360" panose="02030504000101010101" pitchFamily="18" charset="-127"/>
                  <a:ea typeface="-윤고딕360" panose="02030504000101010101" pitchFamily="18" charset="-127"/>
                </a:rPr>
                <a:t>★★★★★</a:t>
              </a:r>
            </a:p>
          </p:txBody>
        </p:sp>
        <p:sp>
          <p:nvSpPr>
            <p:cNvPr id="39" name="사각형: 둥근 모서리 17">
              <a:extLst>
                <a:ext uri="{FF2B5EF4-FFF2-40B4-BE49-F238E27FC236}">
                  <a16:creationId xmlns:a16="http://schemas.microsoft.com/office/drawing/2014/main" id="{5F8DBB08-FFF7-4FD3-8141-BCA7642184ED}"/>
                </a:ext>
              </a:extLst>
            </p:cNvPr>
            <p:cNvSpPr/>
            <p:nvPr/>
          </p:nvSpPr>
          <p:spPr>
            <a:xfrm>
              <a:off x="3531430" y="4782253"/>
              <a:ext cx="827796" cy="487670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여드름</a:t>
              </a:r>
            </a:p>
          </p:txBody>
        </p:sp>
        <p:sp>
          <p:nvSpPr>
            <p:cNvPr id="40" name="사각형: 둥근 모서리 18">
              <a:extLst>
                <a:ext uri="{FF2B5EF4-FFF2-40B4-BE49-F238E27FC236}">
                  <a16:creationId xmlns:a16="http://schemas.microsoft.com/office/drawing/2014/main" id="{426BDC29-FC30-42CB-812E-DEB672049B34}"/>
                </a:ext>
              </a:extLst>
            </p:cNvPr>
            <p:cNvSpPr/>
            <p:nvPr/>
          </p:nvSpPr>
          <p:spPr>
            <a:xfrm>
              <a:off x="4488061" y="4773397"/>
              <a:ext cx="827796" cy="487670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알리지</a:t>
              </a:r>
            </a:p>
          </p:txBody>
        </p:sp>
        <p:sp>
          <p:nvSpPr>
            <p:cNvPr id="41" name="사각형: 둥근 모서리 19">
              <a:extLst>
                <a:ext uri="{FF2B5EF4-FFF2-40B4-BE49-F238E27FC236}">
                  <a16:creationId xmlns:a16="http://schemas.microsoft.com/office/drawing/2014/main" id="{D57C7868-1226-4F7B-BEAA-62BBC46D6296}"/>
                </a:ext>
              </a:extLst>
            </p:cNvPr>
            <p:cNvSpPr/>
            <p:nvPr/>
          </p:nvSpPr>
          <p:spPr>
            <a:xfrm>
              <a:off x="5444692" y="4764685"/>
              <a:ext cx="827796" cy="487670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기타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048925" y="803238"/>
            <a:ext cx="3148702" cy="5162749"/>
            <a:chOff x="9415427" y="934232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9415427" y="934232"/>
              <a:ext cx="3148702" cy="5162749"/>
            </a:xfrm>
            <a:prstGeom prst="rect">
              <a:avLst/>
            </a:prstGeom>
            <a:solidFill>
              <a:srgbClr val="FAF8F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9415427" y="956129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9622843" y="1422347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733232"/>
                  </a:solidFill>
                </a:rPr>
                <a:t>제목</a:t>
              </a:r>
              <a:r>
                <a:rPr lang="en-US" altLang="ko-KR" sz="1400" u="sng" dirty="0">
                  <a:solidFill>
                    <a:srgbClr val="733232"/>
                  </a:solidFill>
                </a:rPr>
                <a:t>…………………………….</a:t>
              </a:r>
              <a:r>
                <a:rPr lang="ko-KR" altLang="en-US" sz="1400" u="sng" dirty="0">
                  <a:solidFill>
                    <a:srgbClr val="733232"/>
                  </a:solidFill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9622843" y="2051078"/>
              <a:ext cx="2733869" cy="2403718"/>
            </a:xfrm>
            <a:prstGeom prst="rect">
              <a:avLst/>
            </a:prstGeom>
            <a:noFill/>
            <a:ln>
              <a:solidFill>
                <a:srgbClr val="7332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733232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8249" y="4818166"/>
              <a:ext cx="534046" cy="55435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390" y="4812091"/>
              <a:ext cx="534046" cy="554353"/>
            </a:xfrm>
            <a:prstGeom prst="rect">
              <a:avLst/>
            </a:prstGeom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11574780" y="5559395"/>
              <a:ext cx="781931" cy="338559"/>
            </a:xfrm>
            <a:prstGeom prst="roundRect">
              <a:avLst/>
            </a:prstGeom>
            <a:solidFill>
              <a:srgbClr val="733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리뷰 추가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1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제품 정보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사진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이름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회사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화장품 적합도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다른 사용자 리뷰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리뷰하기 버튼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7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BE3639-91B6-4361-88A8-383B1CDAE55B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AF8F4"/>
          </a:solidFill>
          <a:ln w="3175">
            <a:solidFill>
              <a:srgbClr val="FA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마이 페이지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7737BF-D383-4E63-869E-5B66A2FEC248}"/>
              </a:ext>
            </a:extLst>
          </p:cNvPr>
          <p:cNvSpPr/>
          <p:nvPr/>
        </p:nvSpPr>
        <p:spPr>
          <a:xfrm>
            <a:off x="4521056" y="5648522"/>
            <a:ext cx="3148702" cy="528342"/>
          </a:xfrm>
          <a:prstGeom prst="rect">
            <a:avLst/>
          </a:prstGeom>
          <a:solidFill>
            <a:srgbClr val="733232"/>
          </a:solidFill>
          <a:ln>
            <a:solidFill>
              <a:srgbClr val="FA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EA9A7A-C553-420B-BD2F-7F2108D279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83" y="5794504"/>
            <a:ext cx="270000" cy="2727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93EB20-89DD-4F12-B0AB-3543FBE2BE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37" y="5775893"/>
            <a:ext cx="248253" cy="273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A6D1E0-BBA9-459B-BECD-EA00CBF753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87" y="5775893"/>
            <a:ext cx="263578" cy="2736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CD4B75F-B67A-4139-A5C5-2865F3CD318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70" y="5768316"/>
            <a:ext cx="275361" cy="27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0DE52B-5DC5-4A7D-BD14-D9D0D8597A1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167" y="5745293"/>
            <a:ext cx="271933" cy="33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카카오톡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유저 이름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리뷰 실적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포인트</a:t>
            </a:r>
          </a:p>
        </p:txBody>
      </p: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233</Words>
  <Application>Microsoft Office PowerPoint</Application>
  <PresentationFormat>와이드스크린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Rix고딕 B</vt:lpstr>
      <vt:lpstr>Arial</vt:lpstr>
      <vt:lpstr>-윤고딕330</vt:lpstr>
      <vt:lpstr>Rix헤드 B</vt:lpstr>
      <vt:lpstr>-윤고딕360</vt:lpstr>
      <vt:lpstr>맑은 고딕</vt:lpstr>
      <vt:lpstr>HelveticaNeueLT Std Med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예영 윤</cp:lastModifiedBy>
  <cp:revision>119</cp:revision>
  <dcterms:created xsi:type="dcterms:W3CDTF">2018-08-17T15:23:05Z</dcterms:created>
  <dcterms:modified xsi:type="dcterms:W3CDTF">2018-08-19T07:54:54Z</dcterms:modified>
</cp:coreProperties>
</file>